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746885"/>
            <a:ext cx="7627382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and Implementation of ESP32-Based IoT Devices: An Educational Framework and Project Showcase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92263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Darko Hercog, Tone Lerher, Mitja Truntič, and Oto Težak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51307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University of Maribor, Slovenia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4709" y="6119693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6127313"/>
            <a:ext cx="331351" cy="3313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699528" y="6103501"/>
            <a:ext cx="2476857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Abdullah Mian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0186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Rise of IoT and Educational Need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5219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24266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IoT's Rapid Growth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291274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14.3 billion IoT devices in 2022, with continued growth expected.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369272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462326" y="37671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Demand for Skills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462326" y="425327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Growing need for IoT expertise in various industries.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03324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462326" y="51076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Paper's Purpose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593794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Presents educational IoT tools, technologies, and a course framework.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58309" y="672048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1462326" y="67948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Hardware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7281029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Focuses on ESP32 modules like LilyGO TTGO T8.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56366"/>
            <a:ext cx="1139809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Essential IoT Device Characteristics &amp; Layers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10570"/>
            <a:ext cx="337542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IoT "Thing" Characteristics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18338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acquisition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0581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Reaction capabilities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2824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 reception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45068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Communication support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36105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IoT Device Layers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7139" y="418338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Physical layer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460581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 layer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502824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 layer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9113" y="591860"/>
            <a:ext cx="7424737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Integrating IoT into Education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113" y="1621869"/>
            <a:ext cx="537567" cy="5375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9113" y="2374463"/>
            <a:ext cx="236696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Environments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39113" y="3210877"/>
            <a:ext cx="2366963" cy="1375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Improving school building efficiency and smart lecture rooms.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800" y="1621869"/>
            <a:ext cx="537567" cy="5375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74800" y="2374463"/>
            <a:ext cx="236708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E-Learning &amp; Remote Labs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74800" y="3210877"/>
            <a:ext cx="2367082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learning experiences with interactive tools.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605" y="1621869"/>
            <a:ext cx="537567" cy="5375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0605" y="2374463"/>
            <a:ext cx="236696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RFID for Attendance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10605" y="3210877"/>
            <a:ext cx="2366963" cy="1375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Automating administrative tasks in educational settings.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9113" y="5016818"/>
            <a:ext cx="537567" cy="53756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39113" y="5769412"/>
            <a:ext cx="2366963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Project-Based Learning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39113" y="6605826"/>
            <a:ext cx="2366963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 for practical skill development and engagement.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323" y="566380"/>
            <a:ext cx="7702153" cy="1355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Specific Educational IoT Approaches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07323" y="2230517"/>
            <a:ext cx="7702153" cy="1203841"/>
          </a:xfrm>
          <a:prstGeom prst="roundRect">
            <a:avLst>
              <a:gd name="adj" fmla="val 1539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13302" y="2436495"/>
            <a:ext cx="3276957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Gamification &amp; Virtual Labs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13302" y="2898815"/>
            <a:ext cx="729019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engagement and practical learning.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7323" y="3640336"/>
            <a:ext cx="7702153" cy="1203841"/>
          </a:xfrm>
          <a:prstGeom prst="roundRect">
            <a:avLst>
              <a:gd name="adj" fmla="val 1539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413302" y="3846314"/>
            <a:ext cx="2761298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Support for Disabilities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13302" y="4308634"/>
            <a:ext cx="729019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IoT applications aiding students with special needs.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7323" y="5050155"/>
            <a:ext cx="7702153" cy="1203841"/>
          </a:xfrm>
          <a:prstGeom prst="roundRect">
            <a:avLst>
              <a:gd name="adj" fmla="val 1539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13302" y="5256133"/>
            <a:ext cx="2817019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Project-Based Methods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13302" y="5718453"/>
            <a:ext cx="729019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Improving educational quality through hands-on projects.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7323" y="6459974"/>
            <a:ext cx="7702153" cy="1203841"/>
          </a:xfrm>
          <a:prstGeom prst="roundRect">
            <a:avLst>
              <a:gd name="adj" fmla="val 1539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413302" y="6665952"/>
            <a:ext cx="2710220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Educational Platforms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13302" y="7128272"/>
            <a:ext cx="729019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Examples of specialized IoT modules and platforms for learning.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7690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 Pedagogical Framework &amp; Tools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727246"/>
            <a:ext cx="1083231" cy="16127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94382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 Hardware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429953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ESP32 sensor extension boards simplify connections and testing.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339947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5565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Software Utilized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5042654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Arduino IDE with ESP32 libraries and Digilent WaveForms.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952649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61692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Structured Course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65535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Introductory ESP32 course flowchart guides learning.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1873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Student-Driven Project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069074"/>
            <a:ext cx="162401" cy="83284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732032" y="3069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2032" y="3555206"/>
            <a:ext cx="71400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Emphasis on student-developed projects for hands-on learning.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569631" y="4118491"/>
            <a:ext cx="162401" cy="117955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7056953" y="4118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Skill Development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56953" y="4604623"/>
            <a:ext cx="681513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Students learn PCB design, programming, 3D printing, and IoT integration.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94671" y="5514618"/>
            <a:ext cx="162401" cy="117955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381994" y="55146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Showcase Project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381994" y="6000750"/>
            <a:ext cx="649009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Beehive Monitoring System serves as a concrete example.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79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018" y="3132892"/>
            <a:ext cx="7082195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Educational System Overview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19018" y="6056709"/>
            <a:ext cx="13192363" cy="22860"/>
          </a:xfrm>
          <a:prstGeom prst="roundRect">
            <a:avLst>
              <a:gd name="adj" fmla="val 808816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3941445" y="5440442"/>
            <a:ext cx="22860" cy="616268"/>
          </a:xfrm>
          <a:prstGeom prst="roundRect">
            <a:avLst>
              <a:gd name="adj" fmla="val 808816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3721775" y="5825609"/>
            <a:ext cx="462201" cy="462201"/>
          </a:xfrm>
          <a:prstGeom prst="roundRect">
            <a:avLst>
              <a:gd name="adj" fmla="val 400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3790712" y="5854005"/>
            <a:ext cx="324326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601397" y="4445437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ESP32 Introduction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24401" y="4906447"/>
            <a:ext cx="605706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Basics, I/O, and sensor integration.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3651" y="6056709"/>
            <a:ext cx="22860" cy="616268"/>
          </a:xfrm>
          <a:prstGeom prst="roundRect">
            <a:avLst>
              <a:gd name="adj" fmla="val 808816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7083981" y="5825609"/>
            <a:ext cx="462201" cy="462201"/>
          </a:xfrm>
          <a:prstGeom prst="roundRect">
            <a:avLst>
              <a:gd name="adj" fmla="val 400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152918" y="5854005"/>
            <a:ext cx="324326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5963603" y="6878360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&amp; Connectivity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286607" y="7339370"/>
            <a:ext cx="605706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logging, Wi-Fi, and IoT concepts.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665976" y="5440442"/>
            <a:ext cx="22860" cy="616268"/>
          </a:xfrm>
          <a:prstGeom prst="roundRect">
            <a:avLst>
              <a:gd name="adj" fmla="val 808816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46306" y="5825609"/>
            <a:ext cx="462201" cy="462201"/>
          </a:xfrm>
          <a:prstGeom prst="roundRect">
            <a:avLst>
              <a:gd name="adj" fmla="val 400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515243" y="5854005"/>
            <a:ext cx="324326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9325928" y="4116824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Phase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648932" y="4577834"/>
            <a:ext cx="6057067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Idea, components, testing, PCB, enclosure, firmware, integration, prototype.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42257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for your attention. Any questions?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2025-06-01T15:35:09Z</dcterms:created>
  <dcterms:modified xsi:type="dcterms:W3CDTF">2025-06-01T15:35:09Z</dcterms:modified>
</cp:coreProperties>
</file>